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BFDF-A747-4DC6-AFE0-0D767E5D613B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BEC-C8FD-4189-8EBD-ADB012244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80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BFDF-A747-4DC6-AFE0-0D767E5D613B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BEC-C8FD-4189-8EBD-ADB012244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33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BFDF-A747-4DC6-AFE0-0D767E5D613B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BEC-C8FD-4189-8EBD-ADB012244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57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BFDF-A747-4DC6-AFE0-0D767E5D613B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BEC-C8FD-4189-8EBD-ADB012244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32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BFDF-A747-4DC6-AFE0-0D767E5D613B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BEC-C8FD-4189-8EBD-ADB012244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12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BFDF-A747-4DC6-AFE0-0D767E5D613B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BEC-C8FD-4189-8EBD-ADB012244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77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BFDF-A747-4DC6-AFE0-0D767E5D613B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BEC-C8FD-4189-8EBD-ADB012244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75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BFDF-A747-4DC6-AFE0-0D767E5D613B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BEC-C8FD-4189-8EBD-ADB012244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0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BFDF-A747-4DC6-AFE0-0D767E5D613B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BEC-C8FD-4189-8EBD-ADB012244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85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BFDF-A747-4DC6-AFE0-0D767E5D613B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BEC-C8FD-4189-8EBD-ADB012244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39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BFDF-A747-4DC6-AFE0-0D767E5D613B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9BEC-C8FD-4189-8EBD-ADB012244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BBFDF-A747-4DC6-AFE0-0D767E5D613B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19BEC-C8FD-4189-8EBD-ADB012244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9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Belford Primary School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 Celebration of Children’s Learning  Spring 2021</a:t>
            </a:r>
            <a:endParaRPr lang="en-GB" dirty="0"/>
          </a:p>
        </p:txBody>
      </p:sp>
      <p:pic>
        <p:nvPicPr>
          <p:cNvPr id="1026" name="Picture 2" descr="C:\Users\Lorna.Rainey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96752"/>
            <a:ext cx="22193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04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76" y="332656"/>
            <a:ext cx="5431316" cy="624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5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3035" y="1187299"/>
            <a:ext cx="6664370" cy="462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21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5609" y="1112743"/>
            <a:ext cx="624069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62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7938"/>
            <a:ext cx="5341218" cy="633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2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749923" cy="497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3568" y="476672"/>
            <a:ext cx="7956376" cy="596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0180" y="1192188"/>
            <a:ext cx="6300193" cy="47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5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7089" y="1197287"/>
            <a:ext cx="6192688" cy="41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7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032161" cy="624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9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4870" y="1132182"/>
            <a:ext cx="6396203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18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640"/>
            <a:ext cx="6197367" cy="640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24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2256" y="1110239"/>
            <a:ext cx="6220659" cy="46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30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Belford Primary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Northumberland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Belford Primary School</dc:title>
  <dc:creator>Lorna Rainey</dc:creator>
  <cp:lastModifiedBy>Lorna Rainey</cp:lastModifiedBy>
  <cp:revision>4</cp:revision>
  <dcterms:created xsi:type="dcterms:W3CDTF">2021-02-12T16:02:59Z</dcterms:created>
  <dcterms:modified xsi:type="dcterms:W3CDTF">2021-04-19T09:50:27Z</dcterms:modified>
</cp:coreProperties>
</file>