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7" r:id="rId2"/>
    <p:sldId id="258" r:id="rId3"/>
    <p:sldId id="260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C987669-25F5-4E5E-A01E-2462C746DDF7}">
          <p14:sldIdLst>
            <p14:sldId id="257"/>
            <p14:sldId id="258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45BA1-980A-4507-BE5A-5C1E7C2FFD8F}" type="datetimeFigureOut">
              <a:rPr lang="en-US"/>
              <a:t>1/12/2022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E03411-58E2-43FD-AE1D-AD77DFF8CB2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A3416D-7FED-43BC-AA7C-D92DBA01ED64}" type="datetimeFigureOut">
              <a:rPr lang="en-US"/>
              <a:t>1/12/2022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C57A8-AE18-4654-B6AF-04B3577165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84" name="Group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7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3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4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5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97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grpSp>
        <p:nvGrpSpPr>
          <p:cNvPr id="98" name="Group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0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6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7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0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11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grpSp>
        <p:nvGrpSpPr>
          <p:cNvPr id="112" name="Group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25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126" name="Text Placeholder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1/12/2022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/>
          <a:lstStyle>
            <a:lvl1pPr algn="l">
              <a:defRPr/>
            </a:lvl1pPr>
          </a:lstStyle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/>
          <a:lstStyle/>
          <a:p>
            <a:fld id="{4CF99945-0A15-4715-AB6C-F5E56CF20F70}" type="datetimeFigureOut">
              <a:rPr lang="en-US"/>
              <a:t>1/12/2022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grpSp>
        <p:nvGrpSpPr>
          <p:cNvPr id="8" name="Group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Freeform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" name="Freeform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Freeform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21" name="Freeform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sp>
          <p:nvSpPr>
            <p:cNvPr id="12" name="Freeform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1/12/2022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1/12/2022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1/12/2022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1/12/2022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1/12/2022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1/12/2022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1/12/2022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1/12/2022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6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39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7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40" name="Text Placeholder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1/12/2022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52" name="Group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79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81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84" name="Group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7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3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4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5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78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82" name="Text Placeholder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97" name="Group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9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0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6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7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80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83" name="Text Placeholder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1/12/2022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022B156B-59AE-415F-B24B-8756D48BB9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4CF99945-0A15-4715-AB6C-F5E56CF20F70}" type="datetimeFigureOut">
              <a:rPr lang="en-US" smtClean="0"/>
              <a:pPr/>
              <a:t>1/12/2022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7398" y="2418426"/>
            <a:ext cx="8948691" cy="1828800"/>
          </a:xfrm>
        </p:spPr>
        <p:txBody>
          <a:bodyPr>
            <a:noAutofit/>
          </a:bodyPr>
          <a:lstStyle/>
          <a:p>
            <a:r>
              <a:rPr lang="en-US" sz="6600" b="1" dirty="0"/>
              <a:t>Belford Primary School’s</a:t>
            </a:r>
            <a:br>
              <a:rPr lang="en-US" sz="6600" b="1" dirty="0"/>
            </a:br>
            <a:r>
              <a:rPr lang="en-US" sz="6600" b="1" dirty="0"/>
              <a:t> </a:t>
            </a:r>
            <a:br>
              <a:rPr lang="en-US" sz="6600" b="1" dirty="0"/>
            </a:br>
            <a:r>
              <a:rPr lang="en-US" sz="6600" b="1" dirty="0"/>
              <a:t>Eco Review 2021</a:t>
            </a:r>
          </a:p>
        </p:txBody>
      </p:sp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school eco review that we carried out showed up our strengths and our weaknesses. </a:t>
            </a:r>
            <a:endParaRPr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We are really good at Biodiversity, Healthy Living and looking after our school grounds.</a:t>
            </a:r>
            <a:endParaRPr sz="4000" dirty="0"/>
          </a:p>
          <a:p>
            <a:r>
              <a:rPr lang="en-US" sz="4000" dirty="0"/>
              <a:t>We need to work on saving energy, global citizenship, litter, marine life, transport, waste and water.</a:t>
            </a:r>
            <a:endParaRPr sz="4000" dirty="0"/>
          </a:p>
        </p:txBody>
      </p:sp>
    </p:spTree>
    <p:extLst>
      <p:ext uri="{BB962C8B-B14F-4D97-AF65-F5344CB8AC3E}">
        <p14:creationId xmlns:p14="http://schemas.microsoft.com/office/powerpoint/2010/main" val="308107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Action Plan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62ACD8D-5CFD-4A0B-A9D6-DB88660485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375" y="1362573"/>
            <a:ext cx="9454242" cy="4935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3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Nature Illustration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3431377.potx" id="{56A48130-F36A-41C3-8C0C-0EF853C6708B}" vid="{0432F83B-7085-406B-BFE7-677E72A6CADA}"/>
    </a:ext>
  </a:extLst>
</a:theme>
</file>

<file path=ppt/theme/theme2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Rainbow presentation</Template>
  <TotalTime>13</TotalTime>
  <Words>66</Words>
  <Application>Microsoft Office PowerPoint</Application>
  <PresentationFormat>Widescreen</PresentationFormat>
  <Paragraphs>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Segoe Print</vt:lpstr>
      <vt:lpstr>Nature Illustration 16x9</vt:lpstr>
      <vt:lpstr>Belford Primary School’s   Eco Review 2021</vt:lpstr>
      <vt:lpstr>The school eco review that we carried out showed up our strengths and our weaknesses. </vt:lpstr>
      <vt:lpstr>Our Action Plan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Belford Primary School’s   Eco Review 2021</dc:title>
  <dc:creator>Nikki Bissett</dc:creator>
  <cp:lastModifiedBy>Nikki</cp:lastModifiedBy>
  <cp:revision>2</cp:revision>
  <dcterms:created xsi:type="dcterms:W3CDTF">2021-11-23T21:37:21Z</dcterms:created>
  <dcterms:modified xsi:type="dcterms:W3CDTF">2022-01-12T21:10:43Z</dcterms:modified>
</cp:coreProperties>
</file>