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1" r:id="rId10"/>
    <p:sldId id="263" r:id="rId11"/>
    <p:sldId id="266" r:id="rId12"/>
    <p:sldId id="488" r:id="rId13"/>
    <p:sldId id="490" r:id="rId14"/>
    <p:sldId id="491" r:id="rId15"/>
    <p:sldId id="492" r:id="rId16"/>
    <p:sldId id="487" r:id="rId17"/>
    <p:sldId id="268" r:id="rId18"/>
    <p:sldId id="4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8296B-69F8-4C42-A2D3-6150C848F4A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</dgm:pt>
    <dgm:pt modelId="{AFDF499A-0C52-42FC-BCDB-9696BEA2B57B}">
      <dgm:prSet phldrT="[Text]"/>
      <dgm:spPr/>
      <dgm:t>
        <a:bodyPr/>
        <a:lstStyle/>
        <a:p>
          <a:r>
            <a:rPr lang="en-US"/>
            <a:t>Pupil</a:t>
          </a:r>
        </a:p>
      </dgm:t>
    </dgm:pt>
    <dgm:pt modelId="{39CF7559-1A26-4003-B3AD-6D702E72D2C8}" type="parTrans" cxnId="{008865A6-96CE-4286-ACB7-2692FCA17EC4}">
      <dgm:prSet/>
      <dgm:spPr/>
      <dgm:t>
        <a:bodyPr/>
        <a:lstStyle/>
        <a:p>
          <a:endParaRPr lang="en-US"/>
        </a:p>
      </dgm:t>
    </dgm:pt>
    <dgm:pt modelId="{BB5387EF-C0D1-4ACE-BFA1-0DE7F98588AA}" type="sibTrans" cxnId="{008865A6-96CE-4286-ACB7-2692FCA17EC4}">
      <dgm:prSet/>
      <dgm:spPr/>
      <dgm:t>
        <a:bodyPr/>
        <a:lstStyle/>
        <a:p>
          <a:endParaRPr lang="en-US"/>
        </a:p>
      </dgm:t>
    </dgm:pt>
    <dgm:pt modelId="{DE0D7097-A84B-4B00-933A-081CA9666859}">
      <dgm:prSet phldrT="[Text]"/>
      <dgm:spPr/>
      <dgm:t>
        <a:bodyPr/>
        <a:lstStyle/>
        <a:p>
          <a:r>
            <a:rPr lang="en-US"/>
            <a:t>Universal</a:t>
          </a:r>
        </a:p>
      </dgm:t>
    </dgm:pt>
    <dgm:pt modelId="{1A358F19-E1CA-4630-B12B-B8628AF14262}" type="parTrans" cxnId="{8DF94EC7-2E39-4698-9648-3B58ADB96AEA}">
      <dgm:prSet/>
      <dgm:spPr/>
      <dgm:t>
        <a:bodyPr/>
        <a:lstStyle/>
        <a:p>
          <a:endParaRPr lang="en-US"/>
        </a:p>
      </dgm:t>
    </dgm:pt>
    <dgm:pt modelId="{BB77487F-8BA5-4498-9A8D-00B1CE6CB3E1}" type="sibTrans" cxnId="{8DF94EC7-2E39-4698-9648-3B58ADB96AEA}">
      <dgm:prSet/>
      <dgm:spPr/>
      <dgm:t>
        <a:bodyPr/>
        <a:lstStyle/>
        <a:p>
          <a:endParaRPr lang="en-US"/>
        </a:p>
      </dgm:t>
    </dgm:pt>
    <dgm:pt modelId="{94E6A1E4-D908-4E9F-B9BC-3DF4F18CEB45}">
      <dgm:prSet phldrT="[Text]"/>
      <dgm:spPr/>
      <dgm:t>
        <a:bodyPr/>
        <a:lstStyle/>
        <a:p>
          <a:r>
            <a:rPr lang="en-US"/>
            <a:t>Intensive services</a:t>
          </a:r>
        </a:p>
      </dgm:t>
    </dgm:pt>
    <dgm:pt modelId="{4C832DB1-40C7-4983-8BAF-171C9479BF1D}" type="parTrans" cxnId="{F65E835C-E6E2-42C4-B561-ADD02187EDC3}">
      <dgm:prSet/>
      <dgm:spPr/>
      <dgm:t>
        <a:bodyPr/>
        <a:lstStyle/>
        <a:p>
          <a:endParaRPr lang="en-US"/>
        </a:p>
      </dgm:t>
    </dgm:pt>
    <dgm:pt modelId="{C01B3095-CB5F-4448-8794-94E41C4758BA}" type="sibTrans" cxnId="{F65E835C-E6E2-42C4-B561-ADD02187EDC3}">
      <dgm:prSet/>
      <dgm:spPr/>
      <dgm:t>
        <a:bodyPr/>
        <a:lstStyle/>
        <a:p>
          <a:endParaRPr lang="en-US"/>
        </a:p>
      </dgm:t>
    </dgm:pt>
    <dgm:pt modelId="{D7932D2D-3F76-4710-BBEB-343BDAB4A9EB}">
      <dgm:prSet phldrT="[Text]"/>
      <dgm:spPr/>
      <dgm:t>
        <a:bodyPr/>
        <a:lstStyle/>
        <a:p>
          <a:r>
            <a:rPr lang="en-US"/>
            <a:t>Additional support</a:t>
          </a:r>
        </a:p>
      </dgm:t>
    </dgm:pt>
    <dgm:pt modelId="{D9CDD82F-FE37-4BD2-98E6-3F60A5A13C92}" type="parTrans" cxnId="{109ABF4A-CD2F-4ACD-B522-69BE4111B405}">
      <dgm:prSet/>
      <dgm:spPr/>
      <dgm:t>
        <a:bodyPr/>
        <a:lstStyle/>
        <a:p>
          <a:endParaRPr lang="en-US"/>
        </a:p>
      </dgm:t>
    </dgm:pt>
    <dgm:pt modelId="{62A54DCF-4016-4A24-BA25-5A5D463E3B85}" type="sibTrans" cxnId="{109ABF4A-CD2F-4ACD-B522-69BE4111B405}">
      <dgm:prSet/>
      <dgm:spPr/>
      <dgm:t>
        <a:bodyPr/>
        <a:lstStyle/>
        <a:p>
          <a:endParaRPr lang="en-US"/>
        </a:p>
      </dgm:t>
    </dgm:pt>
    <dgm:pt modelId="{595A780D-9656-498B-BB50-2874C039A089}">
      <dgm:prSet phldrT="[Text]"/>
      <dgm:spPr/>
      <dgm:t>
        <a:bodyPr/>
        <a:lstStyle/>
        <a:p>
          <a:r>
            <a:rPr lang="en-US"/>
            <a:t>Specialist services</a:t>
          </a:r>
        </a:p>
      </dgm:t>
    </dgm:pt>
    <dgm:pt modelId="{6186A438-1AA0-411A-8DC1-97E2046AC23C}" type="parTrans" cxnId="{E75BD682-8BA6-40A8-B53F-1D98579DC84B}">
      <dgm:prSet/>
      <dgm:spPr/>
      <dgm:t>
        <a:bodyPr/>
        <a:lstStyle/>
        <a:p>
          <a:endParaRPr lang="en-US"/>
        </a:p>
      </dgm:t>
    </dgm:pt>
    <dgm:pt modelId="{50921E40-4EBA-42A9-9025-5EEED3F1BE24}" type="sibTrans" cxnId="{E75BD682-8BA6-40A8-B53F-1D98579DC84B}">
      <dgm:prSet/>
      <dgm:spPr/>
      <dgm:t>
        <a:bodyPr/>
        <a:lstStyle/>
        <a:p>
          <a:endParaRPr lang="en-US"/>
        </a:p>
      </dgm:t>
    </dgm:pt>
    <dgm:pt modelId="{81A10C38-3695-4919-8338-C5B4E1988A24}" type="pres">
      <dgm:prSet presAssocID="{BC58296B-69F8-4C42-A2D3-6150C848F4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5035D9-D917-47E5-942D-36C194AEAAD3}" type="pres">
      <dgm:prSet presAssocID="{AFDF499A-0C52-42FC-BCDB-9696BEA2B57B}" presName="centerShape" presStyleLbl="node0" presStyleIdx="0" presStyleCnt="1" custLinFactNeighborY="511"/>
      <dgm:spPr/>
    </dgm:pt>
    <dgm:pt modelId="{58E2CA79-3B0D-41F7-B920-B91CBA7D58C7}" type="pres">
      <dgm:prSet presAssocID="{1A358F19-E1CA-4630-B12B-B8628AF14262}" presName="parTrans" presStyleLbl="bgSibTrans2D1" presStyleIdx="0" presStyleCnt="4" custAng="10800000" custScaleX="41740" custLinFactNeighborX="33791" custLinFactNeighborY="12296"/>
      <dgm:spPr/>
    </dgm:pt>
    <dgm:pt modelId="{7FC3BE5A-DCE5-4D30-BED4-3F3F5DB5272B}" type="pres">
      <dgm:prSet presAssocID="{DE0D7097-A84B-4B00-933A-081CA9666859}" presName="node" presStyleLbl="node1" presStyleIdx="0" presStyleCnt="4">
        <dgm:presLayoutVars>
          <dgm:bulletEnabled val="1"/>
        </dgm:presLayoutVars>
      </dgm:prSet>
      <dgm:spPr/>
    </dgm:pt>
    <dgm:pt modelId="{455539B7-10A5-4173-A5A4-4852A5BC3DF4}" type="pres">
      <dgm:prSet presAssocID="{D9CDD82F-FE37-4BD2-98E6-3F60A5A13C92}" presName="parTrans" presStyleLbl="bgSibTrans2D1" presStyleIdx="1" presStyleCnt="4" custAng="10800000" custScaleX="45192" custLinFactNeighborX="14673" custLinFactNeighborY="72241"/>
      <dgm:spPr/>
    </dgm:pt>
    <dgm:pt modelId="{7B6F1A06-0DA5-4863-AD6F-7CA4B8E568B7}" type="pres">
      <dgm:prSet presAssocID="{D7932D2D-3F76-4710-BBEB-343BDAB4A9EB}" presName="node" presStyleLbl="node1" presStyleIdx="1" presStyleCnt="4">
        <dgm:presLayoutVars>
          <dgm:bulletEnabled val="1"/>
        </dgm:presLayoutVars>
      </dgm:prSet>
      <dgm:spPr/>
    </dgm:pt>
    <dgm:pt modelId="{B06ECD39-2232-43DA-9FF6-5B3A4FC8CBE4}" type="pres">
      <dgm:prSet presAssocID="{6186A438-1AA0-411A-8DC1-97E2046AC23C}" presName="parTrans" presStyleLbl="bgSibTrans2D1" presStyleIdx="2" presStyleCnt="4" custAng="10800000" custScaleX="47297" custLinFactNeighborX="-8837" custLinFactNeighborY="73778"/>
      <dgm:spPr/>
    </dgm:pt>
    <dgm:pt modelId="{FF7C0AF9-10AA-4CBA-9A96-D4A63DF8B257}" type="pres">
      <dgm:prSet presAssocID="{595A780D-9656-498B-BB50-2874C039A089}" presName="node" presStyleLbl="node1" presStyleIdx="2" presStyleCnt="4">
        <dgm:presLayoutVars>
          <dgm:bulletEnabled val="1"/>
        </dgm:presLayoutVars>
      </dgm:prSet>
      <dgm:spPr/>
    </dgm:pt>
    <dgm:pt modelId="{B925424D-BAA6-4231-A280-0E103D37F559}" type="pres">
      <dgm:prSet presAssocID="{4C832DB1-40C7-4983-8BAF-171C9479BF1D}" presName="parTrans" presStyleLbl="bgSibTrans2D1" presStyleIdx="3" presStyleCnt="4" custAng="10800000" custScaleX="35656" custLinFactNeighborX="-33791" custLinFactNeighborY="15370"/>
      <dgm:spPr/>
    </dgm:pt>
    <dgm:pt modelId="{89E45EB6-436E-4270-B9DC-71A0AB30FD08}" type="pres">
      <dgm:prSet presAssocID="{94E6A1E4-D908-4E9F-B9BC-3DF4F18CEB45}" presName="node" presStyleLbl="node1" presStyleIdx="3" presStyleCnt="4">
        <dgm:presLayoutVars>
          <dgm:bulletEnabled val="1"/>
        </dgm:presLayoutVars>
      </dgm:prSet>
      <dgm:spPr/>
    </dgm:pt>
  </dgm:ptLst>
  <dgm:cxnLst>
    <dgm:cxn modelId="{37E18914-A75B-4667-B402-5DAF8955BBA3}" type="presOf" srcId="{6186A438-1AA0-411A-8DC1-97E2046AC23C}" destId="{B06ECD39-2232-43DA-9FF6-5B3A4FC8CBE4}" srcOrd="0" destOrd="0" presId="urn:microsoft.com/office/officeart/2005/8/layout/radial4"/>
    <dgm:cxn modelId="{9E038A28-CDE4-48D9-96DC-38C586656E61}" type="presOf" srcId="{4C832DB1-40C7-4983-8BAF-171C9479BF1D}" destId="{B925424D-BAA6-4231-A280-0E103D37F559}" srcOrd="0" destOrd="0" presId="urn:microsoft.com/office/officeart/2005/8/layout/radial4"/>
    <dgm:cxn modelId="{A36CBD34-1087-43AC-948D-D0ECF6288560}" type="presOf" srcId="{AFDF499A-0C52-42FC-BCDB-9696BEA2B57B}" destId="{035035D9-D917-47E5-942D-36C194AEAAD3}" srcOrd="0" destOrd="0" presId="urn:microsoft.com/office/officeart/2005/8/layout/radial4"/>
    <dgm:cxn modelId="{DBCE8E3E-1E83-4E11-AFC4-097BC37A31A9}" type="presOf" srcId="{595A780D-9656-498B-BB50-2874C039A089}" destId="{FF7C0AF9-10AA-4CBA-9A96-D4A63DF8B257}" srcOrd="0" destOrd="0" presId="urn:microsoft.com/office/officeart/2005/8/layout/radial4"/>
    <dgm:cxn modelId="{F65E835C-E6E2-42C4-B561-ADD02187EDC3}" srcId="{AFDF499A-0C52-42FC-BCDB-9696BEA2B57B}" destId="{94E6A1E4-D908-4E9F-B9BC-3DF4F18CEB45}" srcOrd="3" destOrd="0" parTransId="{4C832DB1-40C7-4983-8BAF-171C9479BF1D}" sibTransId="{C01B3095-CB5F-4448-8794-94E41C4758BA}"/>
    <dgm:cxn modelId="{109ABF4A-CD2F-4ACD-B522-69BE4111B405}" srcId="{AFDF499A-0C52-42FC-BCDB-9696BEA2B57B}" destId="{D7932D2D-3F76-4710-BBEB-343BDAB4A9EB}" srcOrd="1" destOrd="0" parTransId="{D9CDD82F-FE37-4BD2-98E6-3F60A5A13C92}" sibTransId="{62A54DCF-4016-4A24-BA25-5A5D463E3B85}"/>
    <dgm:cxn modelId="{FD917C6E-72E9-4152-B9B2-71BC6F97363E}" type="presOf" srcId="{BC58296B-69F8-4C42-A2D3-6150C848F4A8}" destId="{81A10C38-3695-4919-8338-C5B4E1988A24}" srcOrd="0" destOrd="0" presId="urn:microsoft.com/office/officeart/2005/8/layout/radial4"/>
    <dgm:cxn modelId="{E75BD682-8BA6-40A8-B53F-1D98579DC84B}" srcId="{AFDF499A-0C52-42FC-BCDB-9696BEA2B57B}" destId="{595A780D-9656-498B-BB50-2874C039A089}" srcOrd="2" destOrd="0" parTransId="{6186A438-1AA0-411A-8DC1-97E2046AC23C}" sibTransId="{50921E40-4EBA-42A9-9025-5EEED3F1BE24}"/>
    <dgm:cxn modelId="{008865A6-96CE-4286-ACB7-2692FCA17EC4}" srcId="{BC58296B-69F8-4C42-A2D3-6150C848F4A8}" destId="{AFDF499A-0C52-42FC-BCDB-9696BEA2B57B}" srcOrd="0" destOrd="0" parTransId="{39CF7559-1A26-4003-B3AD-6D702E72D2C8}" sibTransId="{BB5387EF-C0D1-4ACE-BFA1-0DE7F98588AA}"/>
    <dgm:cxn modelId="{DE37B9A7-F1FD-4712-8FD8-307AFC3F0665}" type="presOf" srcId="{1A358F19-E1CA-4630-B12B-B8628AF14262}" destId="{58E2CA79-3B0D-41F7-B920-B91CBA7D58C7}" srcOrd="0" destOrd="0" presId="urn:microsoft.com/office/officeart/2005/8/layout/radial4"/>
    <dgm:cxn modelId="{C64DFBB3-05B7-4C40-95A9-9BFE22972C06}" type="presOf" srcId="{D7932D2D-3F76-4710-BBEB-343BDAB4A9EB}" destId="{7B6F1A06-0DA5-4863-AD6F-7CA4B8E568B7}" srcOrd="0" destOrd="0" presId="urn:microsoft.com/office/officeart/2005/8/layout/radial4"/>
    <dgm:cxn modelId="{A7335EC3-F8C4-4614-8E65-1ED7ACAC0C16}" type="presOf" srcId="{94E6A1E4-D908-4E9F-B9BC-3DF4F18CEB45}" destId="{89E45EB6-436E-4270-B9DC-71A0AB30FD08}" srcOrd="0" destOrd="0" presId="urn:microsoft.com/office/officeart/2005/8/layout/radial4"/>
    <dgm:cxn modelId="{5A04FCC4-FDB2-4156-AB4F-56176DCEBBE5}" type="presOf" srcId="{D9CDD82F-FE37-4BD2-98E6-3F60A5A13C92}" destId="{455539B7-10A5-4173-A5A4-4852A5BC3DF4}" srcOrd="0" destOrd="0" presId="urn:microsoft.com/office/officeart/2005/8/layout/radial4"/>
    <dgm:cxn modelId="{8DF94EC7-2E39-4698-9648-3B58ADB96AEA}" srcId="{AFDF499A-0C52-42FC-BCDB-9696BEA2B57B}" destId="{DE0D7097-A84B-4B00-933A-081CA9666859}" srcOrd="0" destOrd="0" parTransId="{1A358F19-E1CA-4630-B12B-B8628AF14262}" sibTransId="{BB77487F-8BA5-4498-9A8D-00B1CE6CB3E1}"/>
    <dgm:cxn modelId="{763BEACB-C568-49FA-8F56-D1D91A1795E1}" type="presOf" srcId="{DE0D7097-A84B-4B00-933A-081CA9666859}" destId="{7FC3BE5A-DCE5-4D30-BED4-3F3F5DB5272B}" srcOrd="0" destOrd="0" presId="urn:microsoft.com/office/officeart/2005/8/layout/radial4"/>
    <dgm:cxn modelId="{0B18F42A-B7E5-4993-998A-913BD1DB8446}" type="presParOf" srcId="{81A10C38-3695-4919-8338-C5B4E1988A24}" destId="{035035D9-D917-47E5-942D-36C194AEAAD3}" srcOrd="0" destOrd="0" presId="urn:microsoft.com/office/officeart/2005/8/layout/radial4"/>
    <dgm:cxn modelId="{D0BA95AB-79E0-41C6-B1E1-36256FCE3469}" type="presParOf" srcId="{81A10C38-3695-4919-8338-C5B4E1988A24}" destId="{58E2CA79-3B0D-41F7-B920-B91CBA7D58C7}" srcOrd="1" destOrd="0" presId="urn:microsoft.com/office/officeart/2005/8/layout/radial4"/>
    <dgm:cxn modelId="{CAF570D8-09EA-4569-BC7E-9F6C3B31FA07}" type="presParOf" srcId="{81A10C38-3695-4919-8338-C5B4E1988A24}" destId="{7FC3BE5A-DCE5-4D30-BED4-3F3F5DB5272B}" srcOrd="2" destOrd="0" presId="urn:microsoft.com/office/officeart/2005/8/layout/radial4"/>
    <dgm:cxn modelId="{2448EA17-453B-4469-82C1-AA4EAE3832C0}" type="presParOf" srcId="{81A10C38-3695-4919-8338-C5B4E1988A24}" destId="{455539B7-10A5-4173-A5A4-4852A5BC3DF4}" srcOrd="3" destOrd="0" presId="urn:microsoft.com/office/officeart/2005/8/layout/radial4"/>
    <dgm:cxn modelId="{BA96EC56-B207-4A40-80EE-EC732A7C13BC}" type="presParOf" srcId="{81A10C38-3695-4919-8338-C5B4E1988A24}" destId="{7B6F1A06-0DA5-4863-AD6F-7CA4B8E568B7}" srcOrd="4" destOrd="0" presId="urn:microsoft.com/office/officeart/2005/8/layout/radial4"/>
    <dgm:cxn modelId="{E9F561C0-62AE-4D15-B53D-D6E3193552B8}" type="presParOf" srcId="{81A10C38-3695-4919-8338-C5B4E1988A24}" destId="{B06ECD39-2232-43DA-9FF6-5B3A4FC8CBE4}" srcOrd="5" destOrd="0" presId="urn:microsoft.com/office/officeart/2005/8/layout/radial4"/>
    <dgm:cxn modelId="{500A7336-56C6-40A7-BD98-0E8124172569}" type="presParOf" srcId="{81A10C38-3695-4919-8338-C5B4E1988A24}" destId="{FF7C0AF9-10AA-4CBA-9A96-D4A63DF8B257}" srcOrd="6" destOrd="0" presId="urn:microsoft.com/office/officeart/2005/8/layout/radial4"/>
    <dgm:cxn modelId="{918B4A0B-30DB-4B59-89D0-4DFD5A1A2000}" type="presParOf" srcId="{81A10C38-3695-4919-8338-C5B4E1988A24}" destId="{B925424D-BAA6-4231-A280-0E103D37F559}" srcOrd="7" destOrd="0" presId="urn:microsoft.com/office/officeart/2005/8/layout/radial4"/>
    <dgm:cxn modelId="{C9EF3B6A-6FE1-4CBF-8B30-E503CDAC6D8D}" type="presParOf" srcId="{81A10C38-3695-4919-8338-C5B4E1988A24}" destId="{89E45EB6-436E-4270-B9DC-71A0AB30FD0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035D9-D917-47E5-942D-36C194AEAAD3}">
      <dsp:nvSpPr>
        <dsp:cNvPr id="0" name=""/>
        <dsp:cNvSpPr/>
      </dsp:nvSpPr>
      <dsp:spPr>
        <a:xfrm>
          <a:off x="3020298" y="2185553"/>
          <a:ext cx="2087403" cy="20874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Pupil</a:t>
          </a:r>
        </a:p>
      </dsp:txBody>
      <dsp:txXfrm>
        <a:off x="3325991" y="2491246"/>
        <a:ext cx="1476017" cy="1476017"/>
      </dsp:txXfrm>
    </dsp:sp>
    <dsp:sp modelId="{58E2CA79-3B0D-41F7-B920-B91CBA7D58C7}">
      <dsp:nvSpPr>
        <dsp:cNvPr id="0" name=""/>
        <dsp:cNvSpPr/>
      </dsp:nvSpPr>
      <dsp:spPr>
        <a:xfrm rot="900559">
          <a:off x="2419294" y="2510166"/>
          <a:ext cx="648184" cy="59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3BE5A-DCE5-4D30-BED4-3F3F5DB5272B}">
      <dsp:nvSpPr>
        <dsp:cNvPr id="0" name=""/>
        <dsp:cNvSpPr/>
      </dsp:nvSpPr>
      <dsp:spPr>
        <a:xfrm>
          <a:off x="477160" y="1740174"/>
          <a:ext cx="1983033" cy="15864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Universal</a:t>
          </a:r>
        </a:p>
      </dsp:txBody>
      <dsp:txXfrm>
        <a:off x="523625" y="1786639"/>
        <a:ext cx="1890103" cy="1493496"/>
      </dsp:txXfrm>
    </dsp:sp>
    <dsp:sp modelId="{455539B7-10A5-4173-A5A4-4852A5BC3DF4}">
      <dsp:nvSpPr>
        <dsp:cNvPr id="0" name=""/>
        <dsp:cNvSpPr/>
      </dsp:nvSpPr>
      <dsp:spPr>
        <a:xfrm rot="3900245">
          <a:off x="3133570" y="1629836"/>
          <a:ext cx="701916" cy="59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1A06-0DA5-4863-AD6F-7CA4B8E568B7}">
      <dsp:nvSpPr>
        <dsp:cNvPr id="0" name=""/>
        <dsp:cNvSpPr/>
      </dsp:nvSpPr>
      <dsp:spPr>
        <a:xfrm>
          <a:off x="1936960" y="452"/>
          <a:ext cx="1983033" cy="1586426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Additional support</a:t>
          </a:r>
        </a:p>
      </dsp:txBody>
      <dsp:txXfrm>
        <a:off x="1983425" y="46917"/>
        <a:ext cx="1890103" cy="1493496"/>
      </dsp:txXfrm>
    </dsp:sp>
    <dsp:sp modelId="{B06ECD39-2232-43DA-9FF6-5B3A4FC8CBE4}">
      <dsp:nvSpPr>
        <dsp:cNvPr id="0" name=""/>
        <dsp:cNvSpPr/>
      </dsp:nvSpPr>
      <dsp:spPr>
        <a:xfrm rot="6899755">
          <a:off x="4366809" y="1638979"/>
          <a:ext cx="734610" cy="59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C0AF9-10AA-4CBA-9A96-D4A63DF8B257}">
      <dsp:nvSpPr>
        <dsp:cNvPr id="0" name=""/>
        <dsp:cNvSpPr/>
      </dsp:nvSpPr>
      <dsp:spPr>
        <a:xfrm>
          <a:off x="4208006" y="452"/>
          <a:ext cx="1983033" cy="1586426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Specialist services</a:t>
          </a:r>
        </a:p>
      </dsp:txBody>
      <dsp:txXfrm>
        <a:off x="4254471" y="46917"/>
        <a:ext cx="1890103" cy="1493496"/>
      </dsp:txXfrm>
    </dsp:sp>
    <dsp:sp modelId="{B925424D-BAA6-4231-A280-0E103D37F559}">
      <dsp:nvSpPr>
        <dsp:cNvPr id="0" name=""/>
        <dsp:cNvSpPr/>
      </dsp:nvSpPr>
      <dsp:spPr>
        <a:xfrm rot="9899441">
          <a:off x="5107760" y="2528453"/>
          <a:ext cx="553705" cy="59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45EB6-436E-4270-B9DC-71A0AB30FD08}">
      <dsp:nvSpPr>
        <dsp:cNvPr id="0" name=""/>
        <dsp:cNvSpPr/>
      </dsp:nvSpPr>
      <dsp:spPr>
        <a:xfrm>
          <a:off x="5667806" y="1740174"/>
          <a:ext cx="1983033" cy="158642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Intensive services</a:t>
          </a:r>
        </a:p>
      </dsp:txBody>
      <dsp:txXfrm>
        <a:off x="5714271" y="1786639"/>
        <a:ext cx="1890103" cy="1493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05F2-5AC0-4469-BAC8-B7EC8B86000F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6057-0681-43F8-88B0-FCE36BB0F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8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342527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BAD2-2769-4484-AC9C-8D2B4493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DC382-AA48-4227-9800-08DEA84FA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7A7C-1806-440D-9521-96806B32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B557-2235-43FE-ABBF-B738E21F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558F-3697-4974-AE33-54655B05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4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4154-B285-4226-AE68-245E58F9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132E1-BD46-410C-9449-0B202C3A0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1939-3EDF-4B1F-BCA4-6388F7EC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6E1F5-F186-4B3C-AD34-F7F64E60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9388-1F0C-428E-ACA0-B8882106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5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91713-7DAB-4649-AD22-D4F3EA83F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C4DE6-5CB8-4ACE-9C49-7D9F77E23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9562-5A55-446C-92B0-56D03C56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5303F-60E4-4491-B470-4F2F4F5C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5F0DC-ABDD-41B5-8BC7-55E74974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7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3139-4927-4438-AFBA-DB35C275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6712-9ABA-4DF1-A21A-C59A7D4F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4F91-65B8-4F94-A53D-719B7F4F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641E-349B-490F-9C81-E13FC144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76C71-64F7-40EF-ADB8-A6C2D65A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2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A405-77D3-4E04-8311-89AE0820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2F86E-B99F-4BD3-AAB3-62C74604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A070-C732-4672-80F6-273E86D1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F994-9496-4E3B-A95F-9F0DAAFD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A06E-BCE6-46C4-8356-2C8D5449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8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6610-0FDC-470A-A444-8E6E50DC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9386-474D-4B0D-BED6-15CD915FE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4D69C-C9FC-4668-8FF2-3F49D83D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46AF-016C-4C56-BF7E-D3B3ABB2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44578-02AE-4125-A9F0-4E26E328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CC994-6536-42B4-8332-BBCF2C69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634D-D5E6-456D-9820-8799C9DB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D1AF-73F2-4D62-85BD-49DFAF7B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02DD-3A77-4579-B639-2CBD902CC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A70F2-AA38-4AB5-A60C-B718917C7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FCE8D-8130-466A-B802-7513C2419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A1DD1-8ABA-4A07-86DA-6584AD7C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0CAF6-2B8A-43D6-8B35-555BC6EB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10E46-FFD9-4E42-806E-746086CB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D680-5A48-4DC6-8705-8B4D3530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46E1F-208D-4F4D-A81B-799DC134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0AC0B-4B03-4D11-A211-B262EA60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2B075-0251-4065-91E8-E57E9A3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1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088A9-7266-468D-8877-3F71CCFC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901B5-86C9-4560-867F-2EA5AB3D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2C0B3-24D0-4C13-8CC9-608E71FF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3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3C4D-694F-490E-ABDC-D0E1BEE2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D6801-9D64-4776-935E-B9E97C04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E1480-C5D7-4347-BBBB-ADFE6FECA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6B15E-172E-44FF-A1A0-2BA33736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7BF9C-4F3F-4A1E-BE6C-830CC3FB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BACCA-7CE7-4CB3-8D63-8A2F6A36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5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CAB1-28B9-4EC9-A95B-F8243A98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62F11-C394-4B64-9F1E-7BFE1BB9F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DE06-408A-4AF4-9AD1-0C52208B0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775FE-E177-44B4-8AF5-D1101706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FB882-97FF-47D7-9EC6-3558C980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D09E-0BDA-491B-B000-6CF3B06F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9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056F4-007A-450C-9703-F93354B2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911A8-AFE9-42FE-908A-20FD01FE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DECBB-5355-4C3F-9B87-759E94523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D262-A284-407E-91AE-CDFCCCC11ED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3D614-1D20-4D71-8983-612CD50B3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F8604-8DB1-4A9E-BC0F-F8AC51410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22DF-8099-4BB2-B30B-C6672C9EF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5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torm+break+videos&amp;cvid=af02627e891244c896757844b393ac54&amp;aqs=edge..69i57j0.9091j0j1&amp;pglt=43&amp;DAF0=1&amp;PC=LCTS&amp;ru=%2fsearch%3fq%3dstorm%2bbreak%2bvideos%26cvid%3daf02627e891244c896757844b393ac54%26aqs%3dedge..69i57j0.9091j0j1%26pglt%3d43%26FORM%3dANNTA1%26DAF0%3d1%26PC%3dLCTS&amp;view=detail&amp;mmscn=vwrc&amp;mid=76CD22D0FFF8186A6FBB76CD22D0FFF8186A6FBB&amp;FORM=WRVORC" TargetMode="External"/><Relationship Id="rId2" Type="http://schemas.openxmlformats.org/officeDocument/2006/relationships/hyperlink" Target="https://www.youtube.com/watch?v=8vdSwS6bEO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F90B-24F6-4A96-87F3-D5100F25C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Mental Health and Wellbeing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55FCA-862F-4FD0-A59C-0986A731D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Information for Parents and </a:t>
            </a:r>
            <a:r>
              <a:rPr lang="en-US" sz="3200" dirty="0" err="1"/>
              <a:t>Carers</a:t>
            </a:r>
            <a:endParaRPr lang="en-US" sz="3200" dirty="0"/>
          </a:p>
          <a:p>
            <a:r>
              <a:rPr lang="en-US" sz="3200" dirty="0"/>
              <a:t>Belford Primary School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4246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7F309-D88F-4048-B8B2-C7537D19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25" y="0"/>
            <a:ext cx="892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45CD-D84B-43AF-977C-5A410256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Stormbreak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1B07E-C64B-41AC-B295-866505771D43}"/>
              </a:ext>
            </a:extLst>
          </p:cNvPr>
          <p:cNvSpPr/>
          <p:nvPr/>
        </p:nvSpPr>
        <p:spPr>
          <a:xfrm>
            <a:off x="838200" y="2118360"/>
            <a:ext cx="8991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Stormbreak</a:t>
            </a:r>
            <a:r>
              <a:rPr lang="en-US" sz="2800" dirty="0"/>
              <a:t> is a registered charity in England and Wales that supports children’s mental health through movement provision. </a:t>
            </a:r>
          </a:p>
          <a:p>
            <a:endParaRPr lang="en-US" sz="2800" dirty="0"/>
          </a:p>
          <a:p>
            <a:r>
              <a:rPr lang="en-US" sz="2800" dirty="0" err="1"/>
              <a:t>Stormbreak</a:t>
            </a:r>
            <a:r>
              <a:rPr lang="en-US" sz="2800" dirty="0"/>
              <a:t> school training </a:t>
            </a:r>
            <a:r>
              <a:rPr lang="en-US" sz="2800" dirty="0" err="1"/>
              <a:t>programmes</a:t>
            </a:r>
            <a:r>
              <a:rPr lang="en-US" sz="2800" dirty="0"/>
              <a:t> are whole-school, preventative approaches that support primary aged children to develop a toolkit of skills and knowledge around their own wellbeing that will support them now and in the future.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6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ED57-4323-42CE-88BE-F78C3EA2F5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About </a:t>
            </a:r>
            <a:r>
              <a:rPr lang="en-GB" dirty="0" err="1">
                <a:hlinkClick r:id="rId2"/>
              </a:rPr>
              <a:t>stormbreak</a:t>
            </a:r>
            <a:r>
              <a:rPr lang="en-GB" dirty="0">
                <a:hlinkClick r:id="rId2"/>
              </a:rPr>
              <a:t> - YouTube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CEB11-3EC1-45FD-B966-FAD4A9809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Spiderman (relationships) - Bing video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40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81D5-39DA-4B80-805D-25E9B252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Peer Support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624D2-C46C-4B97-8E6A-5241BAE8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Playground buddies</a:t>
            </a:r>
          </a:p>
          <a:p>
            <a:r>
              <a:rPr lang="en-US" sz="4400" dirty="0"/>
              <a:t>Rainbow benches</a:t>
            </a:r>
          </a:p>
          <a:p>
            <a:r>
              <a:rPr lang="en-US" sz="4400" dirty="0"/>
              <a:t>Wellbeing Ambassadors</a:t>
            </a:r>
          </a:p>
          <a:p>
            <a:r>
              <a:rPr lang="en-US" sz="4400" dirty="0"/>
              <a:t>Awareness Activities</a:t>
            </a:r>
          </a:p>
        </p:txBody>
      </p:sp>
    </p:spTree>
    <p:extLst>
      <p:ext uri="{BB962C8B-B14F-4D97-AF65-F5344CB8AC3E}">
        <p14:creationId xmlns:p14="http://schemas.microsoft.com/office/powerpoint/2010/main" val="229305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2CB8-8C36-4E2A-BB10-71EEC6D2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Personal, Social, Health and Economic Education and Assembly Time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E133-F59B-4125-8C9B-15088C955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whole school themes for assemblies and PSHE that support mental health and wellbeing.</a:t>
            </a:r>
          </a:p>
          <a:p>
            <a:r>
              <a:rPr lang="en-US" dirty="0"/>
              <a:t>Picture News assemblies help the children to understand news stories from around the world and develop their emotional literacy.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1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B937-B85B-4C10-90FA-6EB3AA24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Commando Joe’s Character Education Sessions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36F0-4E55-4A00-91C0-7CBDBD370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Every Thursday, the children take part in our CJ’s RESPECT </a:t>
            </a:r>
            <a:r>
              <a:rPr lang="en-US" dirty="0" err="1"/>
              <a:t>programme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They are working on…</a:t>
            </a:r>
          </a:p>
          <a:p>
            <a:r>
              <a:rPr lang="en-US" dirty="0"/>
              <a:t>Resilience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Self-awareness</a:t>
            </a:r>
          </a:p>
          <a:p>
            <a:r>
              <a:rPr lang="en-US" dirty="0"/>
              <a:t>Positivity</a:t>
            </a:r>
          </a:p>
          <a:p>
            <a:r>
              <a:rPr lang="en-US" dirty="0"/>
              <a:t>Excellence</a:t>
            </a:r>
          </a:p>
          <a:p>
            <a:r>
              <a:rPr lang="en-US" dirty="0"/>
              <a:t>Communication and </a:t>
            </a:r>
          </a:p>
          <a:p>
            <a:r>
              <a:rPr lang="en-US" dirty="0"/>
              <a:t>Teamwork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6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Level of services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032000" y="1865376"/>
          <a:ext cx="8128000" cy="427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01075" y="6138333"/>
            <a:ext cx="85561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Dependin</a:t>
            </a:r>
            <a:r>
              <a:rPr lang="en-GB"/>
              <a:t>g on the pupil’s need they may be referred to different services. 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018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C542-0107-462B-A204-2AD32974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95" y="790362"/>
            <a:ext cx="10515600" cy="100869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Northumberland Referral Process for External Support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33EE8-98E2-4DD1-B92D-5788284D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170" y="1931034"/>
            <a:ext cx="10515600" cy="389064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School Nursing Team (HUB referral : Parents and </a:t>
            </a:r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Rainey complete an online form together called a MAR form).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Northumberland Inclusive Education Service </a:t>
            </a:r>
          </a:p>
          <a:p>
            <a:r>
              <a:rPr lang="en-US" dirty="0">
                <a:solidFill>
                  <a:schemeClr val="tx1"/>
                </a:solidFill>
              </a:rPr>
              <a:t>SEND and Inclusion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Primary Mental Health Workers – NHS Foundation Trust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CYPS Children and Young People’s Service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2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74D2-E14A-46FF-9088-9CFC426D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listening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299E3-B337-4D23-A2F9-D12ADAC4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Any questions?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0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8A46-1F3A-4143-8364-D2219EB2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Health? </a:t>
            </a:r>
            <a:br>
              <a:rPr lang="en-US" dirty="0"/>
            </a:br>
            <a:r>
              <a:rPr lang="en-US" dirty="0"/>
              <a:t>How about Wellbeing?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5CA7-0332-4651-93CF-C5CBD248E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Definitions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Mental Health </a:t>
            </a:r>
          </a:p>
          <a:p>
            <a:r>
              <a:rPr lang="en-US" dirty="0"/>
              <a:t>a person’s condition with regard to their psychological and emotional wellbeing.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Wellbeing</a:t>
            </a:r>
          </a:p>
          <a:p>
            <a:r>
              <a:rPr lang="en-US" dirty="0"/>
              <a:t>the state of being comfortable, healthy, or happy.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Oxford English Dictionary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4251C-7AE9-4042-9DE8-C6CD91C2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050"/>
            <a:ext cx="12192000" cy="63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5473-C58B-4F61-BE02-93BE27CA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mental health lead in school?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BCEA2-3937-404F-9B9E-D5CB5487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9247"/>
            <a:ext cx="9966960" cy="45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F30D-3262-485F-800C-98699592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" y="848201"/>
            <a:ext cx="10515600" cy="100869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Mrs</a:t>
            </a:r>
            <a:r>
              <a:rPr lang="en-US" sz="3600" dirty="0">
                <a:latin typeface="+mn-lt"/>
              </a:rPr>
              <a:t> Rainey is the mental health lead in school.</a:t>
            </a:r>
            <a:endParaRPr lang="en-GB" sz="36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C50D7-181D-4D98-81F0-6A3D5B033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810" y="2154793"/>
            <a:ext cx="10515600" cy="254841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Miss Foster is our ‘</a:t>
            </a:r>
            <a:r>
              <a:rPr lang="en-US" sz="3600" dirty="0" err="1">
                <a:solidFill>
                  <a:schemeClr val="tx1"/>
                </a:solidFill>
              </a:rPr>
              <a:t>Stormbreak</a:t>
            </a:r>
            <a:r>
              <a:rPr lang="en-US" sz="3600" dirty="0">
                <a:solidFill>
                  <a:schemeClr val="tx1"/>
                </a:solidFill>
              </a:rPr>
              <a:t>’ advocate in school.  More about this to follow.</a:t>
            </a:r>
          </a:p>
          <a:p>
            <a:r>
              <a:rPr lang="en-US" sz="3600" dirty="0">
                <a:solidFill>
                  <a:schemeClr val="tx1"/>
                </a:solidFill>
              </a:rPr>
              <a:t>She supports </a:t>
            </a:r>
            <a:r>
              <a:rPr lang="en-US" sz="3600" dirty="0" err="1">
                <a:solidFill>
                  <a:schemeClr val="tx1"/>
                </a:solidFill>
              </a:rPr>
              <a:t>Mrs</a:t>
            </a:r>
            <a:r>
              <a:rPr lang="en-US" sz="3600" dirty="0">
                <a:solidFill>
                  <a:schemeClr val="tx1"/>
                </a:solidFill>
              </a:rPr>
              <a:t> Rainey in her role and also promotes positive mental health and wellbeing across the school.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9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7DCB-2A2C-40A3-93AE-C19BCE47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0"/>
            <a:ext cx="12192000" cy="68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88C0F-59FC-48D4-B671-20F0C8EE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4" y="0"/>
            <a:ext cx="9735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 ways to wellbeing :: Derbyshire Healthcare NHS Foundation Trust">
            <a:extLst>
              <a:ext uri="{FF2B5EF4-FFF2-40B4-BE49-F238E27FC236}">
                <a16:creationId xmlns:a16="http://schemas.microsoft.com/office/drawing/2014/main" id="{A03F4DB6-19AE-476E-98D6-E15AD3EC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4" y="1784216"/>
            <a:ext cx="10446512" cy="46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121CD-4A99-40D2-8DCE-90CA343BA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240" y="396241"/>
            <a:ext cx="8077200" cy="1087437"/>
          </a:xfrm>
        </p:spPr>
        <p:txBody>
          <a:bodyPr/>
          <a:lstStyle/>
          <a:p>
            <a:r>
              <a:rPr lang="en-US" dirty="0"/>
              <a:t>Five Ways to Wellbeing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90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EA2E5-A7DE-4931-851F-C0CE7BAD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42875"/>
            <a:ext cx="96297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352</Words>
  <Application>Microsoft Office PowerPoint</Application>
  <PresentationFormat>Widescreen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Mental Health and Wellbeing </vt:lpstr>
      <vt:lpstr>What is Mental Health?  How about Wellbeing?</vt:lpstr>
      <vt:lpstr>PowerPoint Presentation</vt:lpstr>
      <vt:lpstr>What is a mental health lead in school? </vt:lpstr>
      <vt:lpstr> Mrs Rainey is the mental health lead in school.</vt:lpstr>
      <vt:lpstr>PowerPoint Presentation</vt:lpstr>
      <vt:lpstr>PowerPoint Presentation</vt:lpstr>
      <vt:lpstr>Five Ways to Wellbeing</vt:lpstr>
      <vt:lpstr>PowerPoint Presentation</vt:lpstr>
      <vt:lpstr>PowerPoint Presentation</vt:lpstr>
      <vt:lpstr>What is Stormbreak?</vt:lpstr>
      <vt:lpstr>About stormbreak - YouTube</vt:lpstr>
      <vt:lpstr>Peer Support</vt:lpstr>
      <vt:lpstr>Personal, Social, Health and Economic Education and Assembly Time</vt:lpstr>
      <vt:lpstr>Commando Joe’s Character Education Sessions</vt:lpstr>
      <vt:lpstr>Level of services</vt:lpstr>
      <vt:lpstr>  Northumberland Referral Process for External Support</vt:lpstr>
      <vt:lpstr>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Wellbeing</dc:title>
  <dc:creator>Lorna Rainey</dc:creator>
  <cp:lastModifiedBy>Lorna Rainey</cp:lastModifiedBy>
  <cp:revision>11</cp:revision>
  <dcterms:created xsi:type="dcterms:W3CDTF">2023-01-22T12:41:22Z</dcterms:created>
  <dcterms:modified xsi:type="dcterms:W3CDTF">2023-01-24T15:43:00Z</dcterms:modified>
</cp:coreProperties>
</file>